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61b176d0bea1c907400f25b51f3eb6b2aa672e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28587375c7f2f9a039d6ffa34467e4520e7565b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bc0b02acdafef0e8a5745f7813bf3aa5e4f177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8a3a59db493bd5e2a536fd5cfb85cdbe91d218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f61a5457b50b15f7114e61ff320e96cef3d8405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0513d24d64ee35b67ce11a1d407be1088b763f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0bbb54da9d8e7182ade408cf27d44eddf95632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17fd63d14d5cb0495110de01236865a674d755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b3577c3947123ea13ba948794ca63d990e30ad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2e44eeb3676d3abe2ecb1ae3be5b020c461f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c9b44cb94deab45ee0cc1e4488730fa1d400d67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47a1d2fd2d42bd3e548394af46b25cba1ba9e6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c69bb8f12af35485f31f9f837970fcbe86d0bf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84647251b91043f06bb1642c00850328439d296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a3c2ff7f4a6df9f433dc3c27ab389a1350077b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fe2bda571560b1d1fb7ff94017dfd5a7ba1ad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ae57644622097e4cdc570886682faf20bad1ea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bf57e3c5e05cafc417710e3c8bf013a19e492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2025-03-05T00:03:40Z</dcterms:modified>
  <cp:category/>
</cp:coreProperties>
</file>